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4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5AE2F3-5CA0-AD00-A72F-8A384A2B3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75347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F64A798-5BC0-A455-CD77-C899143EC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87534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355CA9-BD83-2F58-6E31-A98388EC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352675" cy="273050"/>
          </a:xfrm>
          <a:prstGeom prst="rect">
            <a:avLst/>
          </a:prstGeom>
        </p:spPr>
        <p:txBody>
          <a:bodyPr/>
          <a:lstStyle/>
          <a:p>
            <a:fld id="{64D77669-F45F-4B70-A642-6A556922DAD3}" type="datetimeFigureOut">
              <a:rPr lang="sv-SE" smtClean="0"/>
              <a:t>2023-11-08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516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B85330-E352-41D6-FC9A-F601ADA0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79C0E0-EC40-67E6-EEA3-096234622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D7B3A0-FB33-8F91-B777-F55F8464B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D77669-F45F-4B70-A642-6A556922DAD3}" type="datetimeFigureOut">
              <a:rPr lang="sv-SE" smtClean="0"/>
              <a:t>2023-11-08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939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EC4F48-BE18-A336-B8C1-4CF3F4A4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FA8496-488B-BA73-1B28-47031722A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3099"/>
            <a:ext cx="5181600" cy="384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989394-5573-75DF-A02C-9E8F3F939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3099"/>
            <a:ext cx="5181600" cy="384810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49D674-A011-87E4-AD16-DBB913C8B5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D77669-F45F-4B70-A642-6A556922DAD3}" type="datetimeFigureOut">
              <a:rPr lang="sv-SE" smtClean="0"/>
              <a:t>2023-11-08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05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AC5507-D898-C6EB-4655-D093ACEE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9467BC3-7BD9-1AE2-C09C-91D1F38E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D77669-F45F-4B70-A642-6A556922DAD3}" type="datetimeFigureOut">
              <a:rPr lang="sv-SE" smtClean="0"/>
              <a:t>2023-11-08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25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F870ED4-95B6-250D-01DE-49B6C6119D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D77669-F45F-4B70-A642-6A556922DAD3}" type="datetimeFigureOut">
              <a:rPr lang="sv-SE" smtClean="0"/>
              <a:t>2023-11-08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C7CA0BC-CCD6-0BF4-DE60-49A2168EA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2106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2D25555-B9C5-92C6-893B-C8BCCE5C0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76450"/>
            <a:ext cx="10515600" cy="3600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En bild som visar Grafik, Teckensnitt, grafisk design, logotyp&#10;&#10;Automatiskt genererad beskrivning">
            <a:extLst>
              <a:ext uri="{FF2B5EF4-FFF2-40B4-BE49-F238E27FC236}">
                <a16:creationId xmlns:a16="http://schemas.microsoft.com/office/drawing/2014/main" id="{96CD818C-BB9D-9B06-D389-95A3BF6802F0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0" y="390525"/>
            <a:ext cx="1581150" cy="158115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2C8B1F3-35A3-6A5E-DC2B-8B4BEBC3A6B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845" y="6123759"/>
            <a:ext cx="903955" cy="369115"/>
          </a:xfrm>
          <a:prstGeom prst="rect">
            <a:avLst/>
          </a:prstGeom>
        </p:spPr>
      </p:pic>
      <p:pic>
        <p:nvPicPr>
          <p:cNvPr id="21" name="Bildobjekt 20" descr="En bild som visar text, krona, Teckensnitt, logotyp&#10;&#10;Automatiskt genererad beskrivning">
            <a:extLst>
              <a:ext uri="{FF2B5EF4-FFF2-40B4-BE49-F238E27FC236}">
                <a16:creationId xmlns:a16="http://schemas.microsoft.com/office/drawing/2014/main" id="{4EB14E0F-42E1-5E4D-623A-F1DFDC9D056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341" y="5976926"/>
            <a:ext cx="663481" cy="663481"/>
          </a:xfrm>
          <a:prstGeom prst="rect">
            <a:avLst/>
          </a:prstGeom>
        </p:spPr>
      </p:pic>
      <p:pic>
        <p:nvPicPr>
          <p:cNvPr id="23" name="Bildobjekt 22" descr="En bild som visar text, symbol, emblem, logotyp&#10;&#10;Automatiskt genererad beskrivning">
            <a:extLst>
              <a:ext uri="{FF2B5EF4-FFF2-40B4-BE49-F238E27FC236}">
                <a16:creationId xmlns:a16="http://schemas.microsoft.com/office/drawing/2014/main" id="{36F10B54-F107-595A-995B-283D9031A7D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456" y="5976926"/>
            <a:ext cx="599372" cy="662782"/>
          </a:xfrm>
          <a:prstGeom prst="rect">
            <a:avLst/>
          </a:prstGeom>
        </p:spPr>
      </p:pic>
      <p:pic>
        <p:nvPicPr>
          <p:cNvPr id="25" name="Bildobjekt 24" descr="En bild som visar Grafik, design&#10;&#10;Automatiskt genererad beskrivning">
            <a:extLst>
              <a:ext uri="{FF2B5EF4-FFF2-40B4-BE49-F238E27FC236}">
                <a16:creationId xmlns:a16="http://schemas.microsoft.com/office/drawing/2014/main" id="{414DC13D-B6CE-4D29-3892-BAE971F450AB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39" y="5923455"/>
            <a:ext cx="897162" cy="897162"/>
          </a:xfrm>
          <a:prstGeom prst="rect">
            <a:avLst/>
          </a:prstGeom>
        </p:spPr>
      </p:pic>
      <p:pic>
        <p:nvPicPr>
          <p:cNvPr id="27" name="Bildobjekt 26" descr="En bild som visar logotyp, cirkel, Grafik, symbol&#10;&#10;Automatiskt genererad beskrivning">
            <a:extLst>
              <a:ext uri="{FF2B5EF4-FFF2-40B4-BE49-F238E27FC236}">
                <a16:creationId xmlns:a16="http://schemas.microsoft.com/office/drawing/2014/main" id="{C8A88FF1-0864-C59D-B94F-C47583D6262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098" y="5980100"/>
            <a:ext cx="983331" cy="733449"/>
          </a:xfrm>
          <a:prstGeom prst="rect">
            <a:avLst/>
          </a:prstGeom>
        </p:spPr>
      </p:pic>
      <p:pic>
        <p:nvPicPr>
          <p:cNvPr id="29" name="Bildobjekt 28" descr="En bild som visar text, Teckensnitt, logotyp, emblem&#10;&#10;Automatiskt genererad beskrivning">
            <a:extLst>
              <a:ext uri="{FF2B5EF4-FFF2-40B4-BE49-F238E27FC236}">
                <a16:creationId xmlns:a16="http://schemas.microsoft.com/office/drawing/2014/main" id="{FB0001A1-C01B-D195-26B4-66A83F00A0E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562" y="5960715"/>
            <a:ext cx="612899" cy="772218"/>
          </a:xfrm>
          <a:prstGeom prst="rect">
            <a:avLst/>
          </a:prstGeom>
        </p:spPr>
      </p:pic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4F3EFCB5-061A-688D-6794-CAA4EB61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209800" cy="3482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8B9E9-5927-4E13-A2C9-EE1241B190D1}" type="datetimeFigureOut">
              <a:rPr lang="sv-SE" smtClean="0"/>
              <a:t>2023-11-08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550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ge.lu.s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3A3285A-5799-EBA3-E3A3-96AC812AC5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777843-D1F9-1DA5-2941-DDADAE3344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218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33A9A273-5622-C831-FEA6-807A3D52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833EDB6-7C08-6D2E-BDD9-177D6FBDB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56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5CAC4558-76C3-09DC-E129-3781D457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436AB81-DB60-1A7D-0241-7AAB259A2C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FF7C6E8-E09B-9E38-617A-87613103765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544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A9A75A06-1B93-AC97-B6A0-58B37C6D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022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72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792C5326-1E67-4795-C485-FC67DD757C33}"/>
              </a:ext>
            </a:extLst>
          </p:cNvPr>
          <p:cNvSpPr txBox="1"/>
          <p:nvPr/>
        </p:nvSpPr>
        <p:spPr>
          <a:xfrm>
            <a:off x="3030202" y="2692573"/>
            <a:ext cx="5092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5400" dirty="0">
                <a:hlinkClick r:id="rId2"/>
              </a:rPr>
              <a:t>www.merge.lu.se</a:t>
            </a:r>
            <a:endParaRPr lang="sv-SE" sz="5400" dirty="0"/>
          </a:p>
        </p:txBody>
      </p:sp>
    </p:spTree>
    <p:extLst>
      <p:ext uri="{BB962C8B-B14F-4D97-AF65-F5344CB8AC3E}">
        <p14:creationId xmlns:p14="http://schemas.microsoft.com/office/powerpoint/2010/main" val="114306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rge ppt-template" id="{217CB71A-6124-4577-9C79-7412930C391C}" vid="{0C91B226-C280-4F25-AB2B-F7F43AF1E77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MERGE ppt template</Template>
  <TotalTime>12</TotalTime>
  <Words>7</Words>
  <Application>Microsoft Office PowerPoint</Application>
  <PresentationFormat>Bredbild</PresentationFormat>
  <Paragraphs>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Lunds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Therese Ek</dc:creator>
  <cp:lastModifiedBy>Therese Ek</cp:lastModifiedBy>
  <cp:revision>2</cp:revision>
  <dcterms:created xsi:type="dcterms:W3CDTF">2023-10-23T06:24:32Z</dcterms:created>
  <dcterms:modified xsi:type="dcterms:W3CDTF">2023-11-08T11:10:36Z</dcterms:modified>
</cp:coreProperties>
</file>